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6E7F-2D9B-4039-AD19-936003A5D992}" type="datetimeFigureOut">
              <a:rPr lang="en-AU" smtClean="0"/>
              <a:t>31/05/2016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421D-DECF-4EA6-A0B7-3A9930AB1DD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6E7F-2D9B-4039-AD19-936003A5D992}" type="datetimeFigureOut">
              <a:rPr lang="en-AU" smtClean="0"/>
              <a:t>31/05/2016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421D-DECF-4EA6-A0B7-3A9930AB1DD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6E7F-2D9B-4039-AD19-936003A5D992}" type="datetimeFigureOut">
              <a:rPr lang="en-AU" smtClean="0"/>
              <a:t>31/05/2016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421D-DECF-4EA6-A0B7-3A9930AB1DD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6E7F-2D9B-4039-AD19-936003A5D992}" type="datetimeFigureOut">
              <a:rPr lang="en-AU" smtClean="0"/>
              <a:t>31/05/2016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421D-DECF-4EA6-A0B7-3A9930AB1DD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6E7F-2D9B-4039-AD19-936003A5D992}" type="datetimeFigureOut">
              <a:rPr lang="en-AU" smtClean="0"/>
              <a:t>31/05/2016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421D-DECF-4EA6-A0B7-3A9930AB1DD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6E7F-2D9B-4039-AD19-936003A5D992}" type="datetimeFigureOut">
              <a:rPr lang="en-AU" smtClean="0"/>
              <a:t>31/05/2016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421D-DECF-4EA6-A0B7-3A9930AB1DDE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6E7F-2D9B-4039-AD19-936003A5D992}" type="datetimeFigureOut">
              <a:rPr lang="en-AU" smtClean="0"/>
              <a:t>31/05/2016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421D-DECF-4EA6-A0B7-3A9930AB1DD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6E7F-2D9B-4039-AD19-936003A5D992}" type="datetimeFigureOut">
              <a:rPr lang="en-AU" smtClean="0"/>
              <a:t>31/05/2016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421D-DECF-4EA6-A0B7-3A9930AB1DD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6E7F-2D9B-4039-AD19-936003A5D992}" type="datetimeFigureOut">
              <a:rPr lang="en-AU" smtClean="0"/>
              <a:t>31/05/2016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421D-DECF-4EA6-A0B7-3A9930AB1DD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6E7F-2D9B-4039-AD19-936003A5D992}" type="datetimeFigureOut">
              <a:rPr lang="en-AU" smtClean="0"/>
              <a:t>31/05/2016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F1421D-DECF-4EA6-A0B7-3A9930AB1DD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6E7F-2D9B-4039-AD19-936003A5D992}" type="datetimeFigureOut">
              <a:rPr lang="en-AU" smtClean="0"/>
              <a:t>31/05/2016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421D-DECF-4EA6-A0B7-3A9930AB1DD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81C6E7F-2D9B-4039-AD19-936003A5D992}" type="datetimeFigureOut">
              <a:rPr lang="en-AU" smtClean="0"/>
              <a:t>31/05/2016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FF1421D-DECF-4EA6-A0B7-3A9930AB1DDE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1036" y="2420888"/>
            <a:ext cx="7918648" cy="963489"/>
          </a:xfrm>
        </p:spPr>
        <p:txBody>
          <a:bodyPr>
            <a:normAutofit fontScale="90000"/>
          </a:bodyPr>
          <a:lstStyle/>
          <a:p>
            <a:r>
              <a:rPr lang="en-AU" sz="8000" dirty="0" smtClean="0"/>
              <a:t/>
            </a:r>
            <a:br>
              <a:rPr lang="en-AU" sz="8000" dirty="0" smtClean="0"/>
            </a:br>
            <a:r>
              <a:rPr lang="en-AU" sz="8000" dirty="0" smtClean="0"/>
              <a:t/>
            </a:r>
            <a:br>
              <a:rPr lang="en-AU" sz="8000" dirty="0" smtClean="0"/>
            </a:br>
            <a:r>
              <a:rPr lang="en-AU" sz="8000" dirty="0" smtClean="0"/>
              <a:t>BOATS</a:t>
            </a:r>
            <a:endParaRPr lang="en-AU" sz="8000" dirty="0"/>
          </a:p>
        </p:txBody>
      </p:sp>
      <p:sp>
        <p:nvSpPr>
          <p:cNvPr id="5" name="Rectangle 4"/>
          <p:cNvSpPr/>
          <p:nvPr/>
        </p:nvSpPr>
        <p:spPr>
          <a:xfrm>
            <a:off x="1155692" y="476672"/>
            <a:ext cx="1406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 smtClean="0">
                <a:latin typeface="Berlin Sans FB" panose="020E0602020502020306" pitchFamily="34" charset="0"/>
              </a:rPr>
              <a:t>BOATS</a:t>
            </a:r>
            <a:endParaRPr lang="en-AU" sz="3200" dirty="0">
              <a:latin typeface="Berlin Sans FB" panose="020E0602020502020306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0412" y="1340768"/>
            <a:ext cx="20152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800" dirty="0" smtClean="0">
                <a:latin typeface="Berlin Sans FB" panose="020E0602020502020306" pitchFamily="34" charset="0"/>
              </a:rPr>
              <a:t>BOATS</a:t>
            </a:r>
            <a:endParaRPr lang="en-AU" sz="4800" dirty="0">
              <a:latin typeface="Berlin Sans FB" panose="020E0602020502020306" pitchFamily="34" charset="0"/>
            </a:endParaRPr>
          </a:p>
        </p:txBody>
      </p:sp>
      <p:pic>
        <p:nvPicPr>
          <p:cNvPr id="1026" name="Picture 2" descr="C:\Users\DanandRach\AppData\Local\Microsoft\Windows\INetCache\IE\8KFVCS9J\badaman-paper-boat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80928"/>
            <a:ext cx="4040854" cy="228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705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210130" cy="5472608"/>
          </a:xfrm>
        </p:spPr>
      </p:pic>
    </p:spTree>
    <p:extLst>
      <p:ext uri="{BB962C8B-B14F-4D97-AF65-F5344CB8AC3E}">
        <p14:creationId xmlns:p14="http://schemas.microsoft.com/office/powerpoint/2010/main" val="2348476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764704"/>
            <a:ext cx="7637472" cy="3192467"/>
          </a:xfrm>
        </p:spPr>
        <p:txBody>
          <a:bodyPr>
            <a:noAutofit/>
          </a:bodyPr>
          <a:lstStyle/>
          <a:p>
            <a:r>
              <a:rPr lang="en-AU" sz="6000" dirty="0" smtClean="0"/>
              <a:t> What are the  features of this boat?</a:t>
            </a:r>
            <a:endParaRPr lang="en-AU" sz="6000" dirty="0"/>
          </a:p>
        </p:txBody>
      </p:sp>
    </p:spTree>
    <p:extLst>
      <p:ext uri="{BB962C8B-B14F-4D97-AF65-F5344CB8AC3E}">
        <p14:creationId xmlns:p14="http://schemas.microsoft.com/office/powerpoint/2010/main" val="3399200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7776863" cy="5832648"/>
          </a:xfrm>
        </p:spPr>
      </p:pic>
    </p:spTree>
    <p:extLst>
      <p:ext uri="{BB962C8B-B14F-4D97-AF65-F5344CB8AC3E}">
        <p14:creationId xmlns:p14="http://schemas.microsoft.com/office/powerpoint/2010/main" val="1588682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5400" dirty="0" smtClean="0"/>
              <a:t>  What are some differences about this boat?</a:t>
            </a:r>
            <a:endParaRPr lang="en-AU" sz="5400" dirty="0"/>
          </a:p>
        </p:txBody>
      </p:sp>
    </p:spTree>
    <p:extLst>
      <p:ext uri="{BB962C8B-B14F-4D97-AF65-F5344CB8AC3E}">
        <p14:creationId xmlns:p14="http://schemas.microsoft.com/office/powerpoint/2010/main" val="160470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2" name="Picture 4" descr="C:\Users\DanandRach\AppData\Local\Microsoft\Windows\INetCache\IE\6GH8BLQ1\Boat_on_clear_water_at_salang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229295" cy="550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777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4400" dirty="0" smtClean="0"/>
              <a:t>  Let’s see if there is there is something different about thi</a:t>
            </a:r>
            <a:r>
              <a:rPr lang="en-AU" sz="4400" dirty="0"/>
              <a:t>s</a:t>
            </a:r>
            <a:r>
              <a:rPr lang="en-AU" sz="4400" dirty="0" smtClean="0"/>
              <a:t> one…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2309492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7860291" cy="5895218"/>
          </a:xfrm>
        </p:spPr>
      </p:pic>
    </p:spTree>
    <p:extLst>
      <p:ext uri="{BB962C8B-B14F-4D97-AF65-F5344CB8AC3E}">
        <p14:creationId xmlns:p14="http://schemas.microsoft.com/office/powerpoint/2010/main" val="324039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520940" cy="548640"/>
          </a:xfrm>
        </p:spPr>
        <p:txBody>
          <a:bodyPr/>
          <a:lstStyle/>
          <a:p>
            <a:r>
              <a:rPr lang="en-AU" dirty="0" smtClean="0"/>
              <a:t>Thinking time…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92696"/>
            <a:ext cx="7520940" cy="4248472"/>
          </a:xfrm>
        </p:spPr>
        <p:txBody>
          <a:bodyPr>
            <a:normAutofit/>
          </a:bodyPr>
          <a:lstStyle/>
          <a:p>
            <a:r>
              <a:rPr lang="en-AU" sz="2000" dirty="0" smtClean="0"/>
              <a:t>What are some of the similar features we seen between these boats?</a:t>
            </a:r>
          </a:p>
          <a:p>
            <a:endParaRPr lang="en-AU" sz="2000" dirty="0"/>
          </a:p>
          <a:p>
            <a:r>
              <a:rPr lang="en-AU" sz="2000" dirty="0" smtClean="0"/>
              <a:t>How do you think they move?</a:t>
            </a:r>
          </a:p>
          <a:p>
            <a:endParaRPr lang="en-AU" sz="2000" dirty="0"/>
          </a:p>
          <a:p>
            <a:r>
              <a:rPr lang="en-AU" sz="2000" dirty="0" smtClean="0"/>
              <a:t>How do you think they float?</a:t>
            </a:r>
          </a:p>
          <a:p>
            <a:endParaRPr lang="en-AU" sz="2000" dirty="0"/>
          </a:p>
          <a:p>
            <a:r>
              <a:rPr lang="en-AU" sz="2000" dirty="0" smtClean="0"/>
              <a:t>What boat do you think would be the fastest?</a:t>
            </a:r>
          </a:p>
          <a:p>
            <a:endParaRPr lang="en-AU" sz="2000" dirty="0" smtClean="0"/>
          </a:p>
          <a:p>
            <a:r>
              <a:rPr lang="en-AU" sz="2000" dirty="0" smtClean="0"/>
              <a:t>Do you know any other boats?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0468238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1377</TotalTime>
  <Words>81</Words>
  <Application>Microsoft Office PowerPoint</Application>
  <PresentationFormat>On-screen Show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Angles</vt:lpstr>
      <vt:lpstr>  BOATS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Thinking time…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DanandRach</dc:creator>
  <cp:lastModifiedBy>DanandRach</cp:lastModifiedBy>
  <cp:revision>3</cp:revision>
  <dcterms:created xsi:type="dcterms:W3CDTF">2016-05-31T11:58:56Z</dcterms:created>
  <dcterms:modified xsi:type="dcterms:W3CDTF">2016-06-01T10:56:26Z</dcterms:modified>
</cp:coreProperties>
</file>